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8F0A7-A87C-440E-BB97-1078FF1BC3C7}" type="datetimeFigureOut">
              <a:rPr lang="en-US" smtClean="0"/>
              <a:t>11/30/2014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E1C01C-795B-4E47-98E7-0A0AB2CD7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55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74500-E9BC-4653-861F-4243980C5FF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124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F3FA-BF0E-4254-9DDF-55E7A65A7E2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916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33169-3AC4-4F14-8D49-A7173FE41F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786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D1DC-1E7B-4FFF-9CAE-5CBD123C826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26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601-B1C6-46B8-A0D1-0684737DCAB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737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A3B62-AC5F-4E40-AB17-5FD87D90F38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053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9FF30-A015-4FAD-A55C-8B36DBADD04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89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AA78-4A41-4C18-9DB8-0FE4119E01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794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7E45-DC6A-44E7-8D9C-92ECC39313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116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93F04-BC9D-4000-A1AE-99EE934627A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53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1D7D-4EFC-48BE-B76D-7551EA9DAD9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965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CB702-9013-4740-A30E-E1124676642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88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82F29-1839-4DC2-B45F-1AC18A5833A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654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367101"/>
            <a:ext cx="8331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</a:rPr>
              <a:t>24. </a:t>
            </a:r>
            <a:r>
              <a:rPr lang="en-US" sz="1600" dirty="0">
                <a:solidFill>
                  <a:prstClr val="black"/>
                </a:solidFill>
              </a:rPr>
              <a:t>Which graph shows </a:t>
            </a:r>
            <a:r>
              <a:rPr lang="en-US" sz="1600" i="1" dirty="0">
                <a:solidFill>
                  <a:prstClr val="black"/>
                </a:solidFill>
              </a:rPr>
              <a:t>y </a:t>
            </a:r>
            <a:r>
              <a:rPr lang="en-US" sz="1600" dirty="0">
                <a:solidFill>
                  <a:prstClr val="black"/>
                </a:solidFill>
              </a:rPr>
              <a:t>as a function of </a:t>
            </a:r>
            <a:r>
              <a:rPr lang="en-US" sz="1600" i="1" dirty="0">
                <a:solidFill>
                  <a:prstClr val="black"/>
                </a:solidFill>
              </a:rPr>
              <a:t>x</a:t>
            </a:r>
            <a:r>
              <a:rPr lang="en-US" sz="1600" dirty="0">
                <a:solidFill>
                  <a:prstClr val="black"/>
                </a:solidFill>
              </a:rPr>
              <a:t>?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endParaRPr lang="en-US" sz="1600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67" y="864248"/>
            <a:ext cx="8625633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0" y="3177074"/>
            <a:ext cx="8955501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</p:spPr>
        <p:txBody>
          <a:bodyPr/>
          <a:lstStyle/>
          <a:p>
            <a:fld id="{BFF117EF-9718-4423-89B7-4909566803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971126" y="1038181"/>
            <a:ext cx="381499" cy="191286"/>
          </a:xfrm>
          <a:custGeom>
            <a:avLst/>
            <a:gdLst>
              <a:gd name="connsiteX0" fmla="*/ 130733 w 614777"/>
              <a:gd name="connsiteY0" fmla="*/ 329895 h 531888"/>
              <a:gd name="connsiteX1" fmla="*/ 308863 w 614777"/>
              <a:gd name="connsiteY1" fmla="*/ 531776 h 531888"/>
              <a:gd name="connsiteX2" fmla="*/ 605746 w 614777"/>
              <a:gd name="connsiteY2" fmla="*/ 353646 h 531888"/>
              <a:gd name="connsiteX3" fmla="*/ 498868 w 614777"/>
              <a:gd name="connsiteY3" fmla="*/ 44888 h 531888"/>
              <a:gd name="connsiteX4" fmla="*/ 106982 w 614777"/>
              <a:gd name="connsiteY4" fmla="*/ 33012 h 531888"/>
              <a:gd name="connsiteX5" fmla="*/ 104 w 614777"/>
              <a:gd name="connsiteY5" fmla="*/ 341771 h 531888"/>
              <a:gd name="connsiteX6" fmla="*/ 118858 w 614777"/>
              <a:gd name="connsiteY6" fmla="*/ 424898 h 53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777" h="531888">
                <a:moveTo>
                  <a:pt x="130733" y="329895"/>
                </a:moveTo>
                <a:cubicBezTo>
                  <a:pt x="180213" y="428856"/>
                  <a:pt x="229694" y="527818"/>
                  <a:pt x="308863" y="531776"/>
                </a:cubicBezTo>
                <a:cubicBezTo>
                  <a:pt x="388032" y="535735"/>
                  <a:pt x="574079" y="434794"/>
                  <a:pt x="605746" y="353646"/>
                </a:cubicBezTo>
                <a:cubicBezTo>
                  <a:pt x="637413" y="272498"/>
                  <a:pt x="581995" y="98327"/>
                  <a:pt x="498868" y="44888"/>
                </a:cubicBezTo>
                <a:cubicBezTo>
                  <a:pt x="415741" y="-8551"/>
                  <a:pt x="190109" y="-16468"/>
                  <a:pt x="106982" y="33012"/>
                </a:cubicBezTo>
                <a:cubicBezTo>
                  <a:pt x="23855" y="82492"/>
                  <a:pt x="-1875" y="276457"/>
                  <a:pt x="104" y="341771"/>
                </a:cubicBezTo>
                <a:cubicBezTo>
                  <a:pt x="2083" y="407085"/>
                  <a:pt x="118858" y="424898"/>
                  <a:pt x="118858" y="424898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30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Harris</dc:creator>
  <cp:lastModifiedBy>Harris</cp:lastModifiedBy>
  <cp:revision>1</cp:revision>
  <dcterms:created xsi:type="dcterms:W3CDTF">2014-12-01T01:49:16Z</dcterms:created>
  <dcterms:modified xsi:type="dcterms:W3CDTF">2014-12-01T01:50:30Z</dcterms:modified>
</cp:coreProperties>
</file>